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3FC3-E01C-FF6E-B3BB-9F6350638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8F426-7C18-6D64-461D-5899F54A5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527F-8654-1C7E-EDEA-AEF69358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EEC6D-8722-8703-99AF-E9DAC1D4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39AF-2412-8769-2234-F52F3617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87AC-B734-2711-BEE5-5B6CA5CF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8BB80-31E1-5690-06F3-C3CBC2CFA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71DD-E84A-C6CE-27E8-335C9DC6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E8076-3155-99E0-3A70-6B98F94E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0746D-EF38-7A94-B149-5043FE85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6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1E81A-11E0-90EF-DE92-02DFE0E45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9C566-B9A3-A0FA-A9D0-68356C4DE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3C5BA-CAB3-1A34-4A18-C2F6AA5C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DAE1-A566-5C8B-98CB-119BB498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9366A-810C-A558-4B05-4A07288F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8F97-E589-3755-8351-2446FAF4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EE05-7F85-FA40-D25F-F1D59C890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59435-3DFA-2773-D959-291CB834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CA2C1-639D-3494-E5A4-DDA0446C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33E29-3C96-64C4-35A6-58F6FB9A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2183-6F9D-178C-74B5-6FC35B2C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71EB2-E95B-1962-D2F6-7CCD463BD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E9C2F-138E-30A4-60E8-AB4B6F1F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64B35-B3DE-9168-2EB4-53093DC6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CDC5-FF53-1E43-9C15-4E1ACF67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844C-A846-D32A-7DDC-9F7DDF89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217DC-0808-65BD-09D2-489C1C686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CF588-068D-553A-27B0-908CD26BE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F84D1-F032-F8CE-3572-D87DF64F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8652E-78DE-9B1F-7207-47979602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30FD2-6D2C-635D-B191-1F7E3020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09C9-0FAF-29C2-3E84-5430DB63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2868-8C80-11E1-7F75-E6722F3D9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AD930-4CAB-1591-3698-3C92A7BE6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7492F-7816-797C-4705-A09E94A8E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82F47-2F40-46EF-34F3-15532AFA3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816D7-20B2-E251-1F28-8BC06109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6147F-3AF9-02D9-C4BB-5453E8EE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18184-19BB-135D-D1BE-D0407DE4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3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0EF1-73CA-AA7B-1C47-79CFF720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DEA12-4DF0-0C73-2477-58785B1F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A0508-9598-D5AD-78DC-587EC589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513FE-47EE-AF6D-E81F-1E7428DC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DF29C-2812-0CA2-C0BD-5CC5DACE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DB052-63D6-2DFA-F2F4-FAF412ED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E5E38-1DFF-FD47-1CF5-B793ADFA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7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66BA-2D58-CA8C-438F-BD752E06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1ACD-F0C6-33D1-2832-A5EED4BE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C6E1A-5E5C-CBCE-1F1F-80A1DF037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B555A-A0C4-5F4B-C129-3019F19F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8A547-2055-C61B-ED1C-F784D48A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10A3E-F077-41B7-C7B5-021AE05A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1A58-A5BB-B885-39B4-2B184060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8AE8E-EAD2-4E64-AD88-C66C4053A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F7511-9175-AA90-E482-0E7CA434C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B461B-2ECF-BE16-025F-C2135953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8960F-9AA1-2D71-42D3-6F622713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77101-C026-3F79-7EAD-312E830A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76468-2E72-1F73-5616-94E0D8FF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4B85-7FF2-E20D-6C33-8340A6314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3DAEA-9E51-C7A4-83A5-AD2AA43A2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3EDC-F1B2-4259-8702-38A2E37CC4E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4C47E-AE8B-7215-0E56-2872C695B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9AD61-00A7-C992-58AB-D65C4EEF4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8908-ED52-48B6-9866-CC37957E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F98A-D6B5-12D7-3FEF-0FC744350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3200" b="1" noProof="0" dirty="0"/>
              <a:t>Срећно учење – наша Врлинотeка која расте</a:t>
            </a:r>
            <a:r>
              <a:rPr lang="sr-Cyrl-RS" sz="3200" noProof="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53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E9A90-1551-FBAD-5316-3CAC468F0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998"/>
            <a:ext cx="8229600" cy="47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2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10D89-9B37-7C4F-BE7D-AB8E2FDAD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-1"/>
          <a:stretch>
            <a:fillRect/>
          </a:stretch>
        </p:blipFill>
        <p:spPr>
          <a:xfrm>
            <a:off x="1981200" y="546469"/>
            <a:ext cx="8229600" cy="57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7D52EF-D4B1-EC56-E90F-3291A426FE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601" y="-968"/>
            <a:ext cx="4370090" cy="327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ABD5E-D6C5-08F7-A63F-B36F1F05EB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9510" y="1279208"/>
            <a:ext cx="5731510" cy="429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91038-741D-A805-A7D2-AFA6AB96B7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601" y="3580675"/>
            <a:ext cx="4370090" cy="327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18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19504-1BED-5F5E-7DE8-0349557B4C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007" y="1279207"/>
            <a:ext cx="5731510" cy="429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467917-CE13-2466-810F-CD2B177290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37376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11FBC-7A9E-EACD-017D-C54BAC503E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431233" y="3097234"/>
            <a:ext cx="4297682" cy="322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7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AA13B-CB19-49C1-C23E-73120E82BC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271" y="255813"/>
            <a:ext cx="6346374" cy="6346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095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Срећно учење – наша Врлинотeка која расте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Korisnik</dc:creator>
  <cp:lastModifiedBy>Korisnik</cp:lastModifiedBy>
  <cp:revision>1</cp:revision>
  <dcterms:created xsi:type="dcterms:W3CDTF">2026-04-27T12:59:36Z</dcterms:created>
  <dcterms:modified xsi:type="dcterms:W3CDTF">2026-04-27T14:00:33Z</dcterms:modified>
</cp:coreProperties>
</file>